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017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26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71914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68DB3DA-290C-47F0-8179-C6260A10742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D6FF336-16EF-432B-887E-7F98668850B8}" type="datetimeFigureOut">
              <a:rPr lang="es-ES" smtClean="0"/>
              <a:t>23/01/2025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EB6B586-EA86-4451-9369-8F460C7AE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9830316-368E-433B-BB32-75513B205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9C5CBD2-135A-4424-B31A-354858CB9E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7865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0EEF85FE-3BB1-4A0A-AE2B-9495717CD34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889" b="5566"/>
          <a:stretch/>
        </p:blipFill>
        <p:spPr>
          <a:xfrm>
            <a:off x="134356" y="6075292"/>
            <a:ext cx="949222" cy="875508"/>
          </a:xfrm>
          <a:prstGeom prst="rect">
            <a:avLst/>
          </a:prstGeom>
        </p:spPr>
      </p:pic>
      <p:sp>
        <p:nvSpPr>
          <p:cNvPr id="8" name="Forma libre 14">
            <a:extLst>
              <a:ext uri="{FF2B5EF4-FFF2-40B4-BE49-F238E27FC236}">
                <a16:creationId xmlns:a16="http://schemas.microsoft.com/office/drawing/2014/main" id="{DF8287D7-58D7-4DAF-A842-677F21304CE2}"/>
              </a:ext>
            </a:extLst>
          </p:cNvPr>
          <p:cNvSpPr/>
          <p:nvPr userDrawn="1"/>
        </p:nvSpPr>
        <p:spPr>
          <a:xfrm>
            <a:off x="10920782" y="4415448"/>
            <a:ext cx="1386837" cy="2562489"/>
          </a:xfrm>
          <a:custGeom>
            <a:avLst/>
            <a:gdLst>
              <a:gd name="connsiteX0" fmla="*/ 2122239 w 2301755"/>
              <a:gd name="connsiteY0" fmla="*/ 324706 h 2713684"/>
              <a:gd name="connsiteX1" fmla="*/ 1207839 w 2301755"/>
              <a:gd name="connsiteY1" fmla="*/ 23623 h 2713684"/>
              <a:gd name="connsiteX2" fmla="*/ 237683 w 2301755"/>
              <a:gd name="connsiteY2" fmla="*/ 458521 h 2713684"/>
              <a:gd name="connsiteX3" fmla="*/ 3507 w 2301755"/>
              <a:gd name="connsiteY3" fmla="*/ 1395223 h 2713684"/>
              <a:gd name="connsiteX4" fmla="*/ 349195 w 2301755"/>
              <a:gd name="connsiteY4" fmla="*/ 2510345 h 2713684"/>
              <a:gd name="connsiteX5" fmla="*/ 2133390 w 2301755"/>
              <a:gd name="connsiteY5" fmla="*/ 2499194 h 2713684"/>
              <a:gd name="connsiteX6" fmla="*/ 2122239 w 2301755"/>
              <a:gd name="connsiteY6" fmla="*/ 324706 h 2713684"/>
              <a:gd name="connsiteX0" fmla="*/ 2122239 w 2240114"/>
              <a:gd name="connsiteY0" fmla="*/ 321330 h 2661778"/>
              <a:gd name="connsiteX1" fmla="*/ 1207839 w 2240114"/>
              <a:gd name="connsiteY1" fmla="*/ 20247 h 2661778"/>
              <a:gd name="connsiteX2" fmla="*/ 237683 w 2240114"/>
              <a:gd name="connsiteY2" fmla="*/ 455145 h 2661778"/>
              <a:gd name="connsiteX3" fmla="*/ 3507 w 2240114"/>
              <a:gd name="connsiteY3" fmla="*/ 1391847 h 2661778"/>
              <a:gd name="connsiteX4" fmla="*/ 349195 w 2240114"/>
              <a:gd name="connsiteY4" fmla="*/ 2506969 h 2661778"/>
              <a:gd name="connsiteX5" fmla="*/ 2033029 w 2240114"/>
              <a:gd name="connsiteY5" fmla="*/ 2406609 h 2661778"/>
              <a:gd name="connsiteX6" fmla="*/ 2122239 w 2240114"/>
              <a:gd name="connsiteY6" fmla="*/ 321330 h 2661778"/>
              <a:gd name="connsiteX0" fmla="*/ 2121227 w 2240465"/>
              <a:gd name="connsiteY0" fmla="*/ 321330 h 2626532"/>
              <a:gd name="connsiteX1" fmla="*/ 1206827 w 2240465"/>
              <a:gd name="connsiteY1" fmla="*/ 20247 h 2626532"/>
              <a:gd name="connsiteX2" fmla="*/ 236671 w 2240465"/>
              <a:gd name="connsiteY2" fmla="*/ 455145 h 2626532"/>
              <a:gd name="connsiteX3" fmla="*/ 2495 w 2240465"/>
              <a:gd name="connsiteY3" fmla="*/ 1391847 h 2626532"/>
              <a:gd name="connsiteX4" fmla="*/ 325881 w 2240465"/>
              <a:gd name="connsiteY4" fmla="*/ 2440061 h 2626532"/>
              <a:gd name="connsiteX5" fmla="*/ 2032017 w 2240465"/>
              <a:gd name="connsiteY5" fmla="*/ 2406609 h 2626532"/>
              <a:gd name="connsiteX6" fmla="*/ 2121227 w 2240465"/>
              <a:gd name="connsiteY6" fmla="*/ 321330 h 2626532"/>
              <a:gd name="connsiteX0" fmla="*/ 2121227 w 2240465"/>
              <a:gd name="connsiteY0" fmla="*/ 321330 h 2591832"/>
              <a:gd name="connsiteX1" fmla="*/ 1206827 w 2240465"/>
              <a:gd name="connsiteY1" fmla="*/ 20247 h 2591832"/>
              <a:gd name="connsiteX2" fmla="*/ 236671 w 2240465"/>
              <a:gd name="connsiteY2" fmla="*/ 455145 h 2591832"/>
              <a:gd name="connsiteX3" fmla="*/ 2495 w 2240465"/>
              <a:gd name="connsiteY3" fmla="*/ 1391847 h 2591832"/>
              <a:gd name="connsiteX4" fmla="*/ 325881 w 2240465"/>
              <a:gd name="connsiteY4" fmla="*/ 2440061 h 2591832"/>
              <a:gd name="connsiteX5" fmla="*/ 2032017 w 2240465"/>
              <a:gd name="connsiteY5" fmla="*/ 2406609 h 2591832"/>
              <a:gd name="connsiteX6" fmla="*/ 2121227 w 2240465"/>
              <a:gd name="connsiteY6" fmla="*/ 321330 h 2591832"/>
              <a:gd name="connsiteX0" fmla="*/ 2121227 w 2240465"/>
              <a:gd name="connsiteY0" fmla="*/ 321330 h 2574092"/>
              <a:gd name="connsiteX1" fmla="*/ 1206827 w 2240465"/>
              <a:gd name="connsiteY1" fmla="*/ 20247 h 2574092"/>
              <a:gd name="connsiteX2" fmla="*/ 236671 w 2240465"/>
              <a:gd name="connsiteY2" fmla="*/ 455145 h 2574092"/>
              <a:gd name="connsiteX3" fmla="*/ 2495 w 2240465"/>
              <a:gd name="connsiteY3" fmla="*/ 1391847 h 2574092"/>
              <a:gd name="connsiteX4" fmla="*/ 325881 w 2240465"/>
              <a:gd name="connsiteY4" fmla="*/ 2440061 h 2574092"/>
              <a:gd name="connsiteX5" fmla="*/ 2032017 w 2240465"/>
              <a:gd name="connsiteY5" fmla="*/ 2406609 h 2574092"/>
              <a:gd name="connsiteX6" fmla="*/ 2121227 w 2240465"/>
              <a:gd name="connsiteY6" fmla="*/ 321330 h 2574092"/>
              <a:gd name="connsiteX0" fmla="*/ 2120757 w 2240680"/>
              <a:gd name="connsiteY0" fmla="*/ 321330 h 2596182"/>
              <a:gd name="connsiteX1" fmla="*/ 1206357 w 2240680"/>
              <a:gd name="connsiteY1" fmla="*/ 20247 h 2596182"/>
              <a:gd name="connsiteX2" fmla="*/ 236201 w 2240680"/>
              <a:gd name="connsiteY2" fmla="*/ 455145 h 2596182"/>
              <a:gd name="connsiteX3" fmla="*/ 2025 w 2240680"/>
              <a:gd name="connsiteY3" fmla="*/ 1391847 h 2596182"/>
              <a:gd name="connsiteX4" fmla="*/ 314260 w 2240680"/>
              <a:gd name="connsiteY4" fmla="*/ 2495817 h 2596182"/>
              <a:gd name="connsiteX5" fmla="*/ 2031547 w 2240680"/>
              <a:gd name="connsiteY5" fmla="*/ 2406609 h 2596182"/>
              <a:gd name="connsiteX6" fmla="*/ 2120757 w 2240680"/>
              <a:gd name="connsiteY6" fmla="*/ 321330 h 2596182"/>
              <a:gd name="connsiteX0" fmla="*/ 2120757 w 2200176"/>
              <a:gd name="connsiteY0" fmla="*/ 321330 h 2625191"/>
              <a:gd name="connsiteX1" fmla="*/ 1206357 w 2200176"/>
              <a:gd name="connsiteY1" fmla="*/ 20247 h 2625191"/>
              <a:gd name="connsiteX2" fmla="*/ 236201 w 2200176"/>
              <a:gd name="connsiteY2" fmla="*/ 455145 h 2625191"/>
              <a:gd name="connsiteX3" fmla="*/ 2025 w 2200176"/>
              <a:gd name="connsiteY3" fmla="*/ 1391847 h 2625191"/>
              <a:gd name="connsiteX4" fmla="*/ 314260 w 2200176"/>
              <a:gd name="connsiteY4" fmla="*/ 2495817 h 2625191"/>
              <a:gd name="connsiteX5" fmla="*/ 2031547 w 2200176"/>
              <a:gd name="connsiteY5" fmla="*/ 2406609 h 2625191"/>
              <a:gd name="connsiteX6" fmla="*/ 2120757 w 2200176"/>
              <a:gd name="connsiteY6" fmla="*/ 321330 h 2625191"/>
              <a:gd name="connsiteX0" fmla="*/ 2120757 w 2203373"/>
              <a:gd name="connsiteY0" fmla="*/ 321330 h 2526540"/>
              <a:gd name="connsiteX1" fmla="*/ 1206357 w 2203373"/>
              <a:gd name="connsiteY1" fmla="*/ 20247 h 2526540"/>
              <a:gd name="connsiteX2" fmla="*/ 236201 w 2203373"/>
              <a:gd name="connsiteY2" fmla="*/ 455145 h 2526540"/>
              <a:gd name="connsiteX3" fmla="*/ 2025 w 2203373"/>
              <a:gd name="connsiteY3" fmla="*/ 1391847 h 2526540"/>
              <a:gd name="connsiteX4" fmla="*/ 314260 w 2203373"/>
              <a:gd name="connsiteY4" fmla="*/ 2495817 h 2526540"/>
              <a:gd name="connsiteX5" fmla="*/ 2031547 w 2203373"/>
              <a:gd name="connsiteY5" fmla="*/ 2406609 h 2526540"/>
              <a:gd name="connsiteX6" fmla="*/ 2120757 w 2203373"/>
              <a:gd name="connsiteY6" fmla="*/ 321330 h 2526540"/>
              <a:gd name="connsiteX0" fmla="*/ 1898949 w 1981565"/>
              <a:gd name="connsiteY0" fmla="*/ 321330 h 2526540"/>
              <a:gd name="connsiteX1" fmla="*/ 984549 w 1981565"/>
              <a:gd name="connsiteY1" fmla="*/ 20247 h 2526540"/>
              <a:gd name="connsiteX2" fmla="*/ 14393 w 1981565"/>
              <a:gd name="connsiteY2" fmla="*/ 455145 h 2526540"/>
              <a:gd name="connsiteX3" fmla="*/ 507090 w 1981565"/>
              <a:gd name="connsiteY3" fmla="*/ 1402998 h 2526540"/>
              <a:gd name="connsiteX4" fmla="*/ 92452 w 1981565"/>
              <a:gd name="connsiteY4" fmla="*/ 2495817 h 2526540"/>
              <a:gd name="connsiteX5" fmla="*/ 1809739 w 1981565"/>
              <a:gd name="connsiteY5" fmla="*/ 2406609 h 2526540"/>
              <a:gd name="connsiteX6" fmla="*/ 1898949 w 1981565"/>
              <a:gd name="connsiteY6" fmla="*/ 321330 h 2526540"/>
              <a:gd name="connsiteX0" fmla="*/ 1950722 w 2033338"/>
              <a:gd name="connsiteY0" fmla="*/ 321330 h 2526540"/>
              <a:gd name="connsiteX1" fmla="*/ 1036322 w 2033338"/>
              <a:gd name="connsiteY1" fmla="*/ 20247 h 2526540"/>
              <a:gd name="connsiteX2" fmla="*/ 66166 w 2033338"/>
              <a:gd name="connsiteY2" fmla="*/ 455145 h 2526540"/>
              <a:gd name="connsiteX3" fmla="*/ 558863 w 2033338"/>
              <a:gd name="connsiteY3" fmla="*/ 1402998 h 2526540"/>
              <a:gd name="connsiteX4" fmla="*/ 144225 w 2033338"/>
              <a:gd name="connsiteY4" fmla="*/ 2495817 h 2526540"/>
              <a:gd name="connsiteX5" fmla="*/ 1861512 w 2033338"/>
              <a:gd name="connsiteY5" fmla="*/ 2406609 h 2526540"/>
              <a:gd name="connsiteX6" fmla="*/ 1950722 w 2033338"/>
              <a:gd name="connsiteY6" fmla="*/ 321330 h 2526540"/>
              <a:gd name="connsiteX0" fmla="*/ 2055713 w 2138329"/>
              <a:gd name="connsiteY0" fmla="*/ 321330 h 2526540"/>
              <a:gd name="connsiteX1" fmla="*/ 1141313 w 2138329"/>
              <a:gd name="connsiteY1" fmla="*/ 20247 h 2526540"/>
              <a:gd name="connsiteX2" fmla="*/ 171157 w 2138329"/>
              <a:gd name="connsiteY2" fmla="*/ 455145 h 2526540"/>
              <a:gd name="connsiteX3" fmla="*/ 324646 w 2138329"/>
              <a:gd name="connsiteY3" fmla="*/ 1291486 h 2526540"/>
              <a:gd name="connsiteX4" fmla="*/ 249216 w 2138329"/>
              <a:gd name="connsiteY4" fmla="*/ 2495817 h 2526540"/>
              <a:gd name="connsiteX5" fmla="*/ 1966503 w 2138329"/>
              <a:gd name="connsiteY5" fmla="*/ 2406609 h 2526540"/>
              <a:gd name="connsiteX6" fmla="*/ 2055713 w 2138329"/>
              <a:gd name="connsiteY6" fmla="*/ 321330 h 2526540"/>
              <a:gd name="connsiteX0" fmla="*/ 1966946 w 2049562"/>
              <a:gd name="connsiteY0" fmla="*/ 321330 h 2526540"/>
              <a:gd name="connsiteX1" fmla="*/ 1052546 w 2049562"/>
              <a:gd name="connsiteY1" fmla="*/ 20247 h 2526540"/>
              <a:gd name="connsiteX2" fmla="*/ 82390 w 2049562"/>
              <a:gd name="connsiteY2" fmla="*/ 455145 h 2526540"/>
              <a:gd name="connsiteX3" fmla="*/ 235879 w 2049562"/>
              <a:gd name="connsiteY3" fmla="*/ 1291486 h 2526540"/>
              <a:gd name="connsiteX4" fmla="*/ 160449 w 2049562"/>
              <a:gd name="connsiteY4" fmla="*/ 2495817 h 2526540"/>
              <a:gd name="connsiteX5" fmla="*/ 1877736 w 2049562"/>
              <a:gd name="connsiteY5" fmla="*/ 2406609 h 2526540"/>
              <a:gd name="connsiteX6" fmla="*/ 1966946 w 2049562"/>
              <a:gd name="connsiteY6" fmla="*/ 321330 h 2526540"/>
              <a:gd name="connsiteX0" fmla="*/ 1969973 w 2052589"/>
              <a:gd name="connsiteY0" fmla="*/ 320505 h 2525715"/>
              <a:gd name="connsiteX1" fmla="*/ 1055573 w 2052589"/>
              <a:gd name="connsiteY1" fmla="*/ 19422 h 2525715"/>
              <a:gd name="connsiteX2" fmla="*/ 844596 w 2052589"/>
              <a:gd name="connsiteY2" fmla="*/ 443169 h 2525715"/>
              <a:gd name="connsiteX3" fmla="*/ 238906 w 2052589"/>
              <a:gd name="connsiteY3" fmla="*/ 1290661 h 2525715"/>
              <a:gd name="connsiteX4" fmla="*/ 163476 w 2052589"/>
              <a:gd name="connsiteY4" fmla="*/ 2494992 h 2525715"/>
              <a:gd name="connsiteX5" fmla="*/ 1880763 w 2052589"/>
              <a:gd name="connsiteY5" fmla="*/ 2405784 h 2525715"/>
              <a:gd name="connsiteX6" fmla="*/ 1969973 w 2052589"/>
              <a:gd name="connsiteY6" fmla="*/ 320505 h 2525715"/>
              <a:gd name="connsiteX0" fmla="*/ 1969973 w 2008855"/>
              <a:gd name="connsiteY0" fmla="*/ 357279 h 2562489"/>
              <a:gd name="connsiteX1" fmla="*/ 1685529 w 2008855"/>
              <a:gd name="connsiteY1" fmla="*/ 11591 h 2562489"/>
              <a:gd name="connsiteX2" fmla="*/ 844596 w 2008855"/>
              <a:gd name="connsiteY2" fmla="*/ 479943 h 2562489"/>
              <a:gd name="connsiteX3" fmla="*/ 238906 w 2008855"/>
              <a:gd name="connsiteY3" fmla="*/ 1327435 h 2562489"/>
              <a:gd name="connsiteX4" fmla="*/ 163476 w 2008855"/>
              <a:gd name="connsiteY4" fmla="*/ 2531766 h 2562489"/>
              <a:gd name="connsiteX5" fmla="*/ 1880763 w 2008855"/>
              <a:gd name="connsiteY5" fmla="*/ 2442558 h 2562489"/>
              <a:gd name="connsiteX6" fmla="*/ 1969973 w 2008855"/>
              <a:gd name="connsiteY6" fmla="*/ 357279 h 25624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008855" h="2562489">
                <a:moveTo>
                  <a:pt x="1969973" y="357279"/>
                </a:moveTo>
                <a:cubicBezTo>
                  <a:pt x="1937434" y="-47882"/>
                  <a:pt x="1873092" y="-8853"/>
                  <a:pt x="1685529" y="11591"/>
                </a:cubicBezTo>
                <a:cubicBezTo>
                  <a:pt x="1497966" y="32035"/>
                  <a:pt x="1085700" y="260636"/>
                  <a:pt x="844596" y="479943"/>
                </a:cubicBezTo>
                <a:cubicBezTo>
                  <a:pt x="603492" y="699250"/>
                  <a:pt x="352426" y="985464"/>
                  <a:pt x="238906" y="1327435"/>
                </a:cubicBezTo>
                <a:cubicBezTo>
                  <a:pt x="125386" y="1669406"/>
                  <a:pt x="-191504" y="2347771"/>
                  <a:pt x="163476" y="2531766"/>
                </a:cubicBezTo>
                <a:cubicBezTo>
                  <a:pt x="551910" y="2537342"/>
                  <a:pt x="1691192" y="2637703"/>
                  <a:pt x="1880763" y="2442558"/>
                </a:cubicBezTo>
                <a:cubicBezTo>
                  <a:pt x="2070334" y="2247413"/>
                  <a:pt x="2002512" y="762440"/>
                  <a:pt x="1969973" y="357279"/>
                </a:cubicBezTo>
                <a:close/>
              </a:path>
            </a:pathLst>
          </a:custGeom>
          <a:solidFill>
            <a:srgbClr val="DB0A2E">
              <a:alpha val="21176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35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charset="0"/>
            </a:endParaRPr>
          </a:p>
        </p:txBody>
      </p:sp>
      <p:sp>
        <p:nvSpPr>
          <p:cNvPr id="9" name="Forma libre 15">
            <a:extLst>
              <a:ext uri="{FF2B5EF4-FFF2-40B4-BE49-F238E27FC236}">
                <a16:creationId xmlns:a16="http://schemas.microsoft.com/office/drawing/2014/main" id="{B8BB0292-458D-437A-A459-5A29DB27280B}"/>
              </a:ext>
            </a:extLst>
          </p:cNvPr>
          <p:cNvSpPr/>
          <p:nvPr userDrawn="1"/>
        </p:nvSpPr>
        <p:spPr>
          <a:xfrm rot="16200000" flipH="1">
            <a:off x="10223879" y="4836869"/>
            <a:ext cx="1417400" cy="2810461"/>
          </a:xfrm>
          <a:custGeom>
            <a:avLst/>
            <a:gdLst>
              <a:gd name="connsiteX0" fmla="*/ 2122239 w 2301755"/>
              <a:gd name="connsiteY0" fmla="*/ 324706 h 2713684"/>
              <a:gd name="connsiteX1" fmla="*/ 1207839 w 2301755"/>
              <a:gd name="connsiteY1" fmla="*/ 23623 h 2713684"/>
              <a:gd name="connsiteX2" fmla="*/ 237683 w 2301755"/>
              <a:gd name="connsiteY2" fmla="*/ 458521 h 2713684"/>
              <a:gd name="connsiteX3" fmla="*/ 3507 w 2301755"/>
              <a:gd name="connsiteY3" fmla="*/ 1395223 h 2713684"/>
              <a:gd name="connsiteX4" fmla="*/ 349195 w 2301755"/>
              <a:gd name="connsiteY4" fmla="*/ 2510345 h 2713684"/>
              <a:gd name="connsiteX5" fmla="*/ 2133390 w 2301755"/>
              <a:gd name="connsiteY5" fmla="*/ 2499194 h 2713684"/>
              <a:gd name="connsiteX6" fmla="*/ 2122239 w 2301755"/>
              <a:gd name="connsiteY6" fmla="*/ 324706 h 2713684"/>
              <a:gd name="connsiteX0" fmla="*/ 2122239 w 2240114"/>
              <a:gd name="connsiteY0" fmla="*/ 321330 h 2661778"/>
              <a:gd name="connsiteX1" fmla="*/ 1207839 w 2240114"/>
              <a:gd name="connsiteY1" fmla="*/ 20247 h 2661778"/>
              <a:gd name="connsiteX2" fmla="*/ 237683 w 2240114"/>
              <a:gd name="connsiteY2" fmla="*/ 455145 h 2661778"/>
              <a:gd name="connsiteX3" fmla="*/ 3507 w 2240114"/>
              <a:gd name="connsiteY3" fmla="*/ 1391847 h 2661778"/>
              <a:gd name="connsiteX4" fmla="*/ 349195 w 2240114"/>
              <a:gd name="connsiteY4" fmla="*/ 2506969 h 2661778"/>
              <a:gd name="connsiteX5" fmla="*/ 2033029 w 2240114"/>
              <a:gd name="connsiteY5" fmla="*/ 2406609 h 2661778"/>
              <a:gd name="connsiteX6" fmla="*/ 2122239 w 2240114"/>
              <a:gd name="connsiteY6" fmla="*/ 321330 h 2661778"/>
              <a:gd name="connsiteX0" fmla="*/ 2121227 w 2240465"/>
              <a:gd name="connsiteY0" fmla="*/ 321330 h 2626532"/>
              <a:gd name="connsiteX1" fmla="*/ 1206827 w 2240465"/>
              <a:gd name="connsiteY1" fmla="*/ 20247 h 2626532"/>
              <a:gd name="connsiteX2" fmla="*/ 236671 w 2240465"/>
              <a:gd name="connsiteY2" fmla="*/ 455145 h 2626532"/>
              <a:gd name="connsiteX3" fmla="*/ 2495 w 2240465"/>
              <a:gd name="connsiteY3" fmla="*/ 1391847 h 2626532"/>
              <a:gd name="connsiteX4" fmla="*/ 325881 w 2240465"/>
              <a:gd name="connsiteY4" fmla="*/ 2440061 h 2626532"/>
              <a:gd name="connsiteX5" fmla="*/ 2032017 w 2240465"/>
              <a:gd name="connsiteY5" fmla="*/ 2406609 h 2626532"/>
              <a:gd name="connsiteX6" fmla="*/ 2121227 w 2240465"/>
              <a:gd name="connsiteY6" fmla="*/ 321330 h 2626532"/>
              <a:gd name="connsiteX0" fmla="*/ 2121227 w 2240465"/>
              <a:gd name="connsiteY0" fmla="*/ 321330 h 2591832"/>
              <a:gd name="connsiteX1" fmla="*/ 1206827 w 2240465"/>
              <a:gd name="connsiteY1" fmla="*/ 20247 h 2591832"/>
              <a:gd name="connsiteX2" fmla="*/ 236671 w 2240465"/>
              <a:gd name="connsiteY2" fmla="*/ 455145 h 2591832"/>
              <a:gd name="connsiteX3" fmla="*/ 2495 w 2240465"/>
              <a:gd name="connsiteY3" fmla="*/ 1391847 h 2591832"/>
              <a:gd name="connsiteX4" fmla="*/ 325881 w 2240465"/>
              <a:gd name="connsiteY4" fmla="*/ 2440061 h 2591832"/>
              <a:gd name="connsiteX5" fmla="*/ 2032017 w 2240465"/>
              <a:gd name="connsiteY5" fmla="*/ 2406609 h 2591832"/>
              <a:gd name="connsiteX6" fmla="*/ 2121227 w 2240465"/>
              <a:gd name="connsiteY6" fmla="*/ 321330 h 2591832"/>
              <a:gd name="connsiteX0" fmla="*/ 2121227 w 2240465"/>
              <a:gd name="connsiteY0" fmla="*/ 321330 h 2574092"/>
              <a:gd name="connsiteX1" fmla="*/ 1206827 w 2240465"/>
              <a:gd name="connsiteY1" fmla="*/ 20247 h 2574092"/>
              <a:gd name="connsiteX2" fmla="*/ 236671 w 2240465"/>
              <a:gd name="connsiteY2" fmla="*/ 455145 h 2574092"/>
              <a:gd name="connsiteX3" fmla="*/ 2495 w 2240465"/>
              <a:gd name="connsiteY3" fmla="*/ 1391847 h 2574092"/>
              <a:gd name="connsiteX4" fmla="*/ 325881 w 2240465"/>
              <a:gd name="connsiteY4" fmla="*/ 2440061 h 2574092"/>
              <a:gd name="connsiteX5" fmla="*/ 2032017 w 2240465"/>
              <a:gd name="connsiteY5" fmla="*/ 2406609 h 2574092"/>
              <a:gd name="connsiteX6" fmla="*/ 2121227 w 2240465"/>
              <a:gd name="connsiteY6" fmla="*/ 321330 h 2574092"/>
              <a:gd name="connsiteX0" fmla="*/ 2120757 w 2240680"/>
              <a:gd name="connsiteY0" fmla="*/ 321330 h 2596182"/>
              <a:gd name="connsiteX1" fmla="*/ 1206357 w 2240680"/>
              <a:gd name="connsiteY1" fmla="*/ 20247 h 2596182"/>
              <a:gd name="connsiteX2" fmla="*/ 236201 w 2240680"/>
              <a:gd name="connsiteY2" fmla="*/ 455145 h 2596182"/>
              <a:gd name="connsiteX3" fmla="*/ 2025 w 2240680"/>
              <a:gd name="connsiteY3" fmla="*/ 1391847 h 2596182"/>
              <a:gd name="connsiteX4" fmla="*/ 314260 w 2240680"/>
              <a:gd name="connsiteY4" fmla="*/ 2495817 h 2596182"/>
              <a:gd name="connsiteX5" fmla="*/ 2031547 w 2240680"/>
              <a:gd name="connsiteY5" fmla="*/ 2406609 h 2596182"/>
              <a:gd name="connsiteX6" fmla="*/ 2120757 w 2240680"/>
              <a:gd name="connsiteY6" fmla="*/ 321330 h 2596182"/>
              <a:gd name="connsiteX0" fmla="*/ 2120757 w 2200176"/>
              <a:gd name="connsiteY0" fmla="*/ 321330 h 2625191"/>
              <a:gd name="connsiteX1" fmla="*/ 1206357 w 2200176"/>
              <a:gd name="connsiteY1" fmla="*/ 20247 h 2625191"/>
              <a:gd name="connsiteX2" fmla="*/ 236201 w 2200176"/>
              <a:gd name="connsiteY2" fmla="*/ 455145 h 2625191"/>
              <a:gd name="connsiteX3" fmla="*/ 2025 w 2200176"/>
              <a:gd name="connsiteY3" fmla="*/ 1391847 h 2625191"/>
              <a:gd name="connsiteX4" fmla="*/ 314260 w 2200176"/>
              <a:gd name="connsiteY4" fmla="*/ 2495817 h 2625191"/>
              <a:gd name="connsiteX5" fmla="*/ 2031547 w 2200176"/>
              <a:gd name="connsiteY5" fmla="*/ 2406609 h 2625191"/>
              <a:gd name="connsiteX6" fmla="*/ 2120757 w 2200176"/>
              <a:gd name="connsiteY6" fmla="*/ 321330 h 2625191"/>
              <a:gd name="connsiteX0" fmla="*/ 2120757 w 2203373"/>
              <a:gd name="connsiteY0" fmla="*/ 321330 h 2526540"/>
              <a:gd name="connsiteX1" fmla="*/ 1206357 w 2203373"/>
              <a:gd name="connsiteY1" fmla="*/ 20247 h 2526540"/>
              <a:gd name="connsiteX2" fmla="*/ 236201 w 2203373"/>
              <a:gd name="connsiteY2" fmla="*/ 455145 h 2526540"/>
              <a:gd name="connsiteX3" fmla="*/ 2025 w 2203373"/>
              <a:gd name="connsiteY3" fmla="*/ 1391847 h 2526540"/>
              <a:gd name="connsiteX4" fmla="*/ 314260 w 2203373"/>
              <a:gd name="connsiteY4" fmla="*/ 2495817 h 2526540"/>
              <a:gd name="connsiteX5" fmla="*/ 2031547 w 2203373"/>
              <a:gd name="connsiteY5" fmla="*/ 2406609 h 2526540"/>
              <a:gd name="connsiteX6" fmla="*/ 2120757 w 2203373"/>
              <a:gd name="connsiteY6" fmla="*/ 321330 h 2526540"/>
              <a:gd name="connsiteX0" fmla="*/ 2163048 w 2245664"/>
              <a:gd name="connsiteY0" fmla="*/ 340325 h 2545535"/>
              <a:gd name="connsiteX1" fmla="*/ 1248648 w 2245664"/>
              <a:gd name="connsiteY1" fmla="*/ 39242 h 2545535"/>
              <a:gd name="connsiteX2" fmla="*/ 961820 w 2245664"/>
              <a:gd name="connsiteY2" fmla="*/ 730621 h 2545535"/>
              <a:gd name="connsiteX3" fmla="*/ 44316 w 2245664"/>
              <a:gd name="connsiteY3" fmla="*/ 1410842 h 2545535"/>
              <a:gd name="connsiteX4" fmla="*/ 356551 w 2245664"/>
              <a:gd name="connsiteY4" fmla="*/ 2514812 h 2545535"/>
              <a:gd name="connsiteX5" fmla="*/ 2073838 w 2245664"/>
              <a:gd name="connsiteY5" fmla="*/ 2425604 h 2545535"/>
              <a:gd name="connsiteX6" fmla="*/ 2163048 w 2245664"/>
              <a:gd name="connsiteY6" fmla="*/ 340325 h 2545535"/>
              <a:gd name="connsiteX0" fmla="*/ 2130409 w 2213025"/>
              <a:gd name="connsiteY0" fmla="*/ 345281 h 2550491"/>
              <a:gd name="connsiteX1" fmla="*/ 1216009 w 2213025"/>
              <a:gd name="connsiteY1" fmla="*/ 44198 h 2550491"/>
              <a:gd name="connsiteX2" fmla="*/ 473631 w 2213025"/>
              <a:gd name="connsiteY2" fmla="*/ 802485 h 2550491"/>
              <a:gd name="connsiteX3" fmla="*/ 11677 w 2213025"/>
              <a:gd name="connsiteY3" fmla="*/ 1415798 h 2550491"/>
              <a:gd name="connsiteX4" fmla="*/ 323912 w 2213025"/>
              <a:gd name="connsiteY4" fmla="*/ 2519768 h 2550491"/>
              <a:gd name="connsiteX5" fmla="*/ 2041199 w 2213025"/>
              <a:gd name="connsiteY5" fmla="*/ 2430560 h 2550491"/>
              <a:gd name="connsiteX6" fmla="*/ 2130409 w 2213025"/>
              <a:gd name="connsiteY6" fmla="*/ 345281 h 2550491"/>
              <a:gd name="connsiteX0" fmla="*/ 2130409 w 2170390"/>
              <a:gd name="connsiteY0" fmla="*/ 616541 h 2821751"/>
              <a:gd name="connsiteX1" fmla="*/ 1829254 w 2170390"/>
              <a:gd name="connsiteY1" fmla="*/ 14377 h 2821751"/>
              <a:gd name="connsiteX2" fmla="*/ 473631 w 2170390"/>
              <a:gd name="connsiteY2" fmla="*/ 1073745 h 2821751"/>
              <a:gd name="connsiteX3" fmla="*/ 11677 w 2170390"/>
              <a:gd name="connsiteY3" fmla="*/ 1687058 h 2821751"/>
              <a:gd name="connsiteX4" fmla="*/ 323912 w 2170390"/>
              <a:gd name="connsiteY4" fmla="*/ 2791028 h 2821751"/>
              <a:gd name="connsiteX5" fmla="*/ 2041199 w 2170390"/>
              <a:gd name="connsiteY5" fmla="*/ 2701820 h 2821751"/>
              <a:gd name="connsiteX6" fmla="*/ 2130409 w 2170390"/>
              <a:gd name="connsiteY6" fmla="*/ 616541 h 2821751"/>
              <a:gd name="connsiteX0" fmla="*/ 2161422 w 2201401"/>
              <a:gd name="connsiteY0" fmla="*/ 616541 h 2821751"/>
              <a:gd name="connsiteX1" fmla="*/ 1860267 w 2201401"/>
              <a:gd name="connsiteY1" fmla="*/ 14377 h 2821751"/>
              <a:gd name="connsiteX2" fmla="*/ 504644 w 2201401"/>
              <a:gd name="connsiteY2" fmla="*/ 1073745 h 2821751"/>
              <a:gd name="connsiteX3" fmla="*/ 7649 w 2201401"/>
              <a:gd name="connsiteY3" fmla="*/ 1452882 h 2821751"/>
              <a:gd name="connsiteX4" fmla="*/ 354925 w 2201401"/>
              <a:gd name="connsiteY4" fmla="*/ 2791028 h 2821751"/>
              <a:gd name="connsiteX5" fmla="*/ 2072212 w 2201401"/>
              <a:gd name="connsiteY5" fmla="*/ 2701820 h 2821751"/>
              <a:gd name="connsiteX6" fmla="*/ 2161422 w 2201401"/>
              <a:gd name="connsiteY6" fmla="*/ 616541 h 2821751"/>
              <a:gd name="connsiteX0" fmla="*/ 2234624 w 2274605"/>
              <a:gd name="connsiteY0" fmla="*/ 616541 h 2821751"/>
              <a:gd name="connsiteX1" fmla="*/ 1933469 w 2274605"/>
              <a:gd name="connsiteY1" fmla="*/ 14377 h 2821751"/>
              <a:gd name="connsiteX2" fmla="*/ 577846 w 2274605"/>
              <a:gd name="connsiteY2" fmla="*/ 1073745 h 2821751"/>
              <a:gd name="connsiteX3" fmla="*/ 80851 w 2274605"/>
              <a:gd name="connsiteY3" fmla="*/ 1452882 h 2821751"/>
              <a:gd name="connsiteX4" fmla="*/ 428127 w 2274605"/>
              <a:gd name="connsiteY4" fmla="*/ 2791028 h 2821751"/>
              <a:gd name="connsiteX5" fmla="*/ 2145414 w 2274605"/>
              <a:gd name="connsiteY5" fmla="*/ 2701820 h 2821751"/>
              <a:gd name="connsiteX6" fmla="*/ 2234624 w 2274605"/>
              <a:gd name="connsiteY6" fmla="*/ 616541 h 2821751"/>
              <a:gd name="connsiteX0" fmla="*/ 2187086 w 2227066"/>
              <a:gd name="connsiteY0" fmla="*/ 605251 h 2810461"/>
              <a:gd name="connsiteX1" fmla="*/ 1885931 w 2227066"/>
              <a:gd name="connsiteY1" fmla="*/ 3087 h 2810461"/>
              <a:gd name="connsiteX2" fmla="*/ 915778 w 2227066"/>
              <a:gd name="connsiteY2" fmla="*/ 783678 h 2810461"/>
              <a:gd name="connsiteX3" fmla="*/ 33313 w 2227066"/>
              <a:gd name="connsiteY3" fmla="*/ 1441592 h 2810461"/>
              <a:gd name="connsiteX4" fmla="*/ 380589 w 2227066"/>
              <a:gd name="connsiteY4" fmla="*/ 2779738 h 2810461"/>
              <a:gd name="connsiteX5" fmla="*/ 2097876 w 2227066"/>
              <a:gd name="connsiteY5" fmla="*/ 2690530 h 2810461"/>
              <a:gd name="connsiteX6" fmla="*/ 2187086 w 2227066"/>
              <a:gd name="connsiteY6" fmla="*/ 605251 h 2810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27066" h="2810461">
                <a:moveTo>
                  <a:pt x="2187086" y="605251"/>
                </a:moveTo>
                <a:cubicBezTo>
                  <a:pt x="2151762" y="157344"/>
                  <a:pt x="2097816" y="-26651"/>
                  <a:pt x="1885931" y="3087"/>
                </a:cubicBezTo>
                <a:cubicBezTo>
                  <a:pt x="1674046" y="32825"/>
                  <a:pt x="1224548" y="543927"/>
                  <a:pt x="915778" y="783678"/>
                </a:cubicBezTo>
                <a:cubicBezTo>
                  <a:pt x="607008" y="1023429"/>
                  <a:pt x="122511" y="1108915"/>
                  <a:pt x="33313" y="1441592"/>
                </a:cubicBezTo>
                <a:cubicBezTo>
                  <a:pt x="-55885" y="1774269"/>
                  <a:pt x="25609" y="2595743"/>
                  <a:pt x="380589" y="2779738"/>
                </a:cubicBezTo>
                <a:cubicBezTo>
                  <a:pt x="769023" y="2785314"/>
                  <a:pt x="1908305" y="2885675"/>
                  <a:pt x="2097876" y="2690530"/>
                </a:cubicBezTo>
                <a:cubicBezTo>
                  <a:pt x="2287447" y="2495385"/>
                  <a:pt x="2222410" y="1053158"/>
                  <a:pt x="2187086" y="605251"/>
                </a:cubicBezTo>
                <a:close/>
              </a:path>
            </a:pathLst>
          </a:custGeom>
          <a:solidFill>
            <a:srgbClr val="DB0A2E">
              <a:alpha val="21176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35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charset="0"/>
            </a:endParaRPr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86A63C2F-A1DF-4E35-8F54-0E999FEBFE80}"/>
              </a:ext>
            </a:extLst>
          </p:cNvPr>
          <p:cNvGrpSpPr/>
          <p:nvPr userDrawn="1"/>
        </p:nvGrpSpPr>
        <p:grpSpPr>
          <a:xfrm>
            <a:off x="-100360" y="-479502"/>
            <a:ext cx="3568389" cy="3111190"/>
            <a:chOff x="-100360" y="-400763"/>
            <a:chExt cx="3034522" cy="2235450"/>
          </a:xfrm>
        </p:grpSpPr>
        <p:sp>
          <p:nvSpPr>
            <p:cNvPr id="11" name="Forma libre 11">
              <a:extLst>
                <a:ext uri="{FF2B5EF4-FFF2-40B4-BE49-F238E27FC236}">
                  <a16:creationId xmlns:a16="http://schemas.microsoft.com/office/drawing/2014/main" id="{F22F4C7F-DC47-409A-957F-80043B37A5FC}"/>
                </a:ext>
              </a:extLst>
            </p:cNvPr>
            <p:cNvSpPr/>
            <p:nvPr/>
          </p:nvSpPr>
          <p:spPr>
            <a:xfrm>
              <a:off x="-100360" y="-122664"/>
              <a:ext cx="2202671" cy="1957351"/>
            </a:xfrm>
            <a:custGeom>
              <a:avLst/>
              <a:gdLst>
                <a:gd name="connsiteX0" fmla="*/ 0 w 2185639"/>
                <a:gd name="connsiteY0" fmla="*/ 1527717 h 1644600"/>
                <a:gd name="connsiteX1" fmla="*/ 591014 w 2185639"/>
                <a:gd name="connsiteY1" fmla="*/ 1594624 h 1644600"/>
                <a:gd name="connsiteX2" fmla="*/ 1538868 w 2185639"/>
                <a:gd name="connsiteY2" fmla="*/ 880946 h 1644600"/>
                <a:gd name="connsiteX3" fmla="*/ 2018370 w 2185639"/>
                <a:gd name="connsiteY3" fmla="*/ 356839 h 1644600"/>
                <a:gd name="connsiteX4" fmla="*/ 2185639 w 2185639"/>
                <a:gd name="connsiteY4" fmla="*/ 0 h 1644600"/>
                <a:gd name="connsiteX0" fmla="*/ 0 w 2185639"/>
                <a:gd name="connsiteY0" fmla="*/ 1527717 h 1703598"/>
                <a:gd name="connsiteX1" fmla="*/ 591014 w 2185639"/>
                <a:gd name="connsiteY1" fmla="*/ 1594624 h 1703598"/>
                <a:gd name="connsiteX2" fmla="*/ 2006762 w 2185639"/>
                <a:gd name="connsiteY2" fmla="*/ 1613604 h 1703598"/>
                <a:gd name="connsiteX3" fmla="*/ 2018370 w 2185639"/>
                <a:gd name="connsiteY3" fmla="*/ 356839 h 1703598"/>
                <a:gd name="connsiteX4" fmla="*/ 2185639 w 2185639"/>
                <a:gd name="connsiteY4" fmla="*/ 0 h 1703598"/>
                <a:gd name="connsiteX0" fmla="*/ 398089 w 1622303"/>
                <a:gd name="connsiteY0" fmla="*/ 1563087 h 1702352"/>
                <a:gd name="connsiteX1" fmla="*/ 27678 w 1622303"/>
                <a:gd name="connsiteY1" fmla="*/ 1594624 h 1702352"/>
                <a:gd name="connsiteX2" fmla="*/ 1443426 w 1622303"/>
                <a:gd name="connsiteY2" fmla="*/ 1613604 h 1702352"/>
                <a:gd name="connsiteX3" fmla="*/ 1455034 w 1622303"/>
                <a:gd name="connsiteY3" fmla="*/ 356839 h 1702352"/>
                <a:gd name="connsiteX4" fmla="*/ 1622303 w 1622303"/>
                <a:gd name="connsiteY4" fmla="*/ 0 h 1702352"/>
                <a:gd name="connsiteX0" fmla="*/ 398089 w 1604523"/>
                <a:gd name="connsiteY0" fmla="*/ 1218843 h 1358108"/>
                <a:gd name="connsiteX1" fmla="*/ 27678 w 1604523"/>
                <a:gd name="connsiteY1" fmla="*/ 1250380 h 1358108"/>
                <a:gd name="connsiteX2" fmla="*/ 1443426 w 1604523"/>
                <a:gd name="connsiteY2" fmla="*/ 1269360 h 1358108"/>
                <a:gd name="connsiteX3" fmla="*/ 1455034 w 1604523"/>
                <a:gd name="connsiteY3" fmla="*/ 12595 h 1358108"/>
                <a:gd name="connsiteX4" fmla="*/ 391679 w 1604523"/>
                <a:gd name="connsiteY4" fmla="*/ 555158 h 1358108"/>
                <a:gd name="connsiteX0" fmla="*/ 398089 w 1679966"/>
                <a:gd name="connsiteY0" fmla="*/ 688093 h 786270"/>
                <a:gd name="connsiteX1" fmla="*/ 27678 w 1679966"/>
                <a:gd name="connsiteY1" fmla="*/ 719630 h 786270"/>
                <a:gd name="connsiteX2" fmla="*/ 1443426 w 1679966"/>
                <a:gd name="connsiteY2" fmla="*/ 738610 h 786270"/>
                <a:gd name="connsiteX3" fmla="*/ 1576815 w 1679966"/>
                <a:gd name="connsiteY3" fmla="*/ 37655 h 786270"/>
                <a:gd name="connsiteX4" fmla="*/ 391679 w 1679966"/>
                <a:gd name="connsiteY4" fmla="*/ 24408 h 786270"/>
                <a:gd name="connsiteX0" fmla="*/ 49859 w 1315645"/>
                <a:gd name="connsiteY0" fmla="*/ 688093 h 860438"/>
                <a:gd name="connsiteX1" fmla="*/ 51199 w 1315645"/>
                <a:gd name="connsiteY1" fmla="*/ 856056 h 860438"/>
                <a:gd name="connsiteX2" fmla="*/ 1095196 w 1315645"/>
                <a:gd name="connsiteY2" fmla="*/ 738610 h 860438"/>
                <a:gd name="connsiteX3" fmla="*/ 1228585 w 1315645"/>
                <a:gd name="connsiteY3" fmla="*/ 37655 h 860438"/>
                <a:gd name="connsiteX4" fmla="*/ 43449 w 1315645"/>
                <a:gd name="connsiteY4" fmla="*/ 24408 h 860438"/>
                <a:gd name="connsiteX0" fmla="*/ 0 w 1355519"/>
                <a:gd name="connsiteY0" fmla="*/ 587037 h 867688"/>
                <a:gd name="connsiteX1" fmla="*/ 91073 w 1355519"/>
                <a:gd name="connsiteY1" fmla="*/ 856056 h 867688"/>
                <a:gd name="connsiteX2" fmla="*/ 1135070 w 1355519"/>
                <a:gd name="connsiteY2" fmla="*/ 738610 h 867688"/>
                <a:gd name="connsiteX3" fmla="*/ 1268459 w 1355519"/>
                <a:gd name="connsiteY3" fmla="*/ 37655 h 867688"/>
                <a:gd name="connsiteX4" fmla="*/ 83323 w 1355519"/>
                <a:gd name="connsiteY4" fmla="*/ 24408 h 867688"/>
                <a:gd name="connsiteX0" fmla="*/ 0 w 1357890"/>
                <a:gd name="connsiteY0" fmla="*/ 613157 h 893808"/>
                <a:gd name="connsiteX1" fmla="*/ 91073 w 1357890"/>
                <a:gd name="connsiteY1" fmla="*/ 882176 h 893808"/>
                <a:gd name="connsiteX2" fmla="*/ 1135070 w 1357890"/>
                <a:gd name="connsiteY2" fmla="*/ 764730 h 893808"/>
                <a:gd name="connsiteX3" fmla="*/ 1268459 w 1357890"/>
                <a:gd name="connsiteY3" fmla="*/ 63775 h 893808"/>
                <a:gd name="connsiteX4" fmla="*/ 51276 w 1357890"/>
                <a:gd name="connsiteY4" fmla="*/ 0 h 893808"/>
                <a:gd name="connsiteX0" fmla="*/ 0 w 1278871"/>
                <a:gd name="connsiteY0" fmla="*/ 613157 h 884949"/>
                <a:gd name="connsiteX1" fmla="*/ 91073 w 1278871"/>
                <a:gd name="connsiteY1" fmla="*/ 882176 h 884949"/>
                <a:gd name="connsiteX2" fmla="*/ 609491 w 1278871"/>
                <a:gd name="connsiteY2" fmla="*/ 709149 h 884949"/>
                <a:gd name="connsiteX3" fmla="*/ 1268459 w 1278871"/>
                <a:gd name="connsiteY3" fmla="*/ 63775 h 884949"/>
                <a:gd name="connsiteX4" fmla="*/ 51276 w 1278871"/>
                <a:gd name="connsiteY4" fmla="*/ 0 h 884949"/>
                <a:gd name="connsiteX0" fmla="*/ 0 w 1317328"/>
                <a:gd name="connsiteY0" fmla="*/ 562629 h 887438"/>
                <a:gd name="connsiteX1" fmla="*/ 129530 w 1317328"/>
                <a:gd name="connsiteY1" fmla="*/ 882176 h 887438"/>
                <a:gd name="connsiteX2" fmla="*/ 647948 w 1317328"/>
                <a:gd name="connsiteY2" fmla="*/ 709149 h 887438"/>
                <a:gd name="connsiteX3" fmla="*/ 1306916 w 1317328"/>
                <a:gd name="connsiteY3" fmla="*/ 63775 h 887438"/>
                <a:gd name="connsiteX4" fmla="*/ 89733 w 1317328"/>
                <a:gd name="connsiteY4" fmla="*/ 0 h 887438"/>
                <a:gd name="connsiteX0" fmla="*/ 35291 w 1352619"/>
                <a:gd name="connsiteY0" fmla="*/ 562629 h 887438"/>
                <a:gd name="connsiteX1" fmla="*/ 164821 w 1352619"/>
                <a:gd name="connsiteY1" fmla="*/ 882176 h 887438"/>
                <a:gd name="connsiteX2" fmla="*/ 683239 w 1352619"/>
                <a:gd name="connsiteY2" fmla="*/ 709149 h 887438"/>
                <a:gd name="connsiteX3" fmla="*/ 1342207 w 1352619"/>
                <a:gd name="connsiteY3" fmla="*/ 63775 h 887438"/>
                <a:gd name="connsiteX4" fmla="*/ 125024 w 1352619"/>
                <a:gd name="connsiteY4" fmla="*/ 0 h 887438"/>
                <a:gd name="connsiteX0" fmla="*/ 0 w 1317328"/>
                <a:gd name="connsiteY0" fmla="*/ 562629 h 887438"/>
                <a:gd name="connsiteX1" fmla="*/ 129530 w 1317328"/>
                <a:gd name="connsiteY1" fmla="*/ 882176 h 887438"/>
                <a:gd name="connsiteX2" fmla="*/ 647948 w 1317328"/>
                <a:gd name="connsiteY2" fmla="*/ 709149 h 887438"/>
                <a:gd name="connsiteX3" fmla="*/ 1306916 w 1317328"/>
                <a:gd name="connsiteY3" fmla="*/ 63775 h 887438"/>
                <a:gd name="connsiteX4" fmla="*/ 89733 w 1317328"/>
                <a:gd name="connsiteY4" fmla="*/ 0 h 887438"/>
                <a:gd name="connsiteX0" fmla="*/ 0 w 1266052"/>
                <a:gd name="connsiteY0" fmla="*/ 572735 h 886911"/>
                <a:gd name="connsiteX1" fmla="*/ 78254 w 1266052"/>
                <a:gd name="connsiteY1" fmla="*/ 882176 h 886911"/>
                <a:gd name="connsiteX2" fmla="*/ 596672 w 1266052"/>
                <a:gd name="connsiteY2" fmla="*/ 709149 h 886911"/>
                <a:gd name="connsiteX3" fmla="*/ 1255640 w 1266052"/>
                <a:gd name="connsiteY3" fmla="*/ 63775 h 886911"/>
                <a:gd name="connsiteX4" fmla="*/ 38457 w 1266052"/>
                <a:gd name="connsiteY4" fmla="*/ 0 h 886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6052" h="886911">
                  <a:moveTo>
                    <a:pt x="0" y="572735"/>
                  </a:moveTo>
                  <a:cubicBezTo>
                    <a:pt x="103172" y="700509"/>
                    <a:pt x="-21191" y="859440"/>
                    <a:pt x="78254" y="882176"/>
                  </a:cubicBezTo>
                  <a:cubicBezTo>
                    <a:pt x="177699" y="904912"/>
                    <a:pt x="400441" y="845549"/>
                    <a:pt x="596672" y="709149"/>
                  </a:cubicBezTo>
                  <a:cubicBezTo>
                    <a:pt x="792903" y="572749"/>
                    <a:pt x="1348676" y="181966"/>
                    <a:pt x="1255640" y="63775"/>
                  </a:cubicBezTo>
                  <a:cubicBezTo>
                    <a:pt x="1162604" y="-54416"/>
                    <a:pt x="8720" y="105007"/>
                    <a:pt x="38457" y="0"/>
                  </a:cubicBezTo>
                </a:path>
              </a:pathLst>
            </a:custGeom>
            <a:solidFill>
              <a:srgbClr val="DEA66B">
                <a:alpha val="32941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135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charset="0"/>
              </a:endParaRPr>
            </a:p>
          </p:txBody>
        </p:sp>
        <p:sp>
          <p:nvSpPr>
            <p:cNvPr id="12" name="Forma libre 12">
              <a:extLst>
                <a:ext uri="{FF2B5EF4-FFF2-40B4-BE49-F238E27FC236}">
                  <a16:creationId xmlns:a16="http://schemas.microsoft.com/office/drawing/2014/main" id="{A210386F-89E0-4610-92B4-04E3FB7612CD}"/>
                </a:ext>
              </a:extLst>
            </p:cNvPr>
            <p:cNvSpPr/>
            <p:nvPr/>
          </p:nvSpPr>
          <p:spPr>
            <a:xfrm rot="1049256">
              <a:off x="636105" y="-400763"/>
              <a:ext cx="2298057" cy="1830941"/>
            </a:xfrm>
            <a:custGeom>
              <a:avLst/>
              <a:gdLst>
                <a:gd name="connsiteX0" fmla="*/ 0 w 2185639"/>
                <a:gd name="connsiteY0" fmla="*/ 1527717 h 1644600"/>
                <a:gd name="connsiteX1" fmla="*/ 591014 w 2185639"/>
                <a:gd name="connsiteY1" fmla="*/ 1594624 h 1644600"/>
                <a:gd name="connsiteX2" fmla="*/ 1538868 w 2185639"/>
                <a:gd name="connsiteY2" fmla="*/ 880946 h 1644600"/>
                <a:gd name="connsiteX3" fmla="*/ 2018370 w 2185639"/>
                <a:gd name="connsiteY3" fmla="*/ 356839 h 1644600"/>
                <a:gd name="connsiteX4" fmla="*/ 2185639 w 2185639"/>
                <a:gd name="connsiteY4" fmla="*/ 0 h 1644600"/>
                <a:gd name="connsiteX0" fmla="*/ 0 w 2185639"/>
                <a:gd name="connsiteY0" fmla="*/ 1527717 h 1703598"/>
                <a:gd name="connsiteX1" fmla="*/ 591014 w 2185639"/>
                <a:gd name="connsiteY1" fmla="*/ 1594624 h 1703598"/>
                <a:gd name="connsiteX2" fmla="*/ 2006762 w 2185639"/>
                <a:gd name="connsiteY2" fmla="*/ 1613604 h 1703598"/>
                <a:gd name="connsiteX3" fmla="*/ 2018370 w 2185639"/>
                <a:gd name="connsiteY3" fmla="*/ 356839 h 1703598"/>
                <a:gd name="connsiteX4" fmla="*/ 2185639 w 2185639"/>
                <a:gd name="connsiteY4" fmla="*/ 0 h 1703598"/>
                <a:gd name="connsiteX0" fmla="*/ 398089 w 1622303"/>
                <a:gd name="connsiteY0" fmla="*/ 1563087 h 1702352"/>
                <a:gd name="connsiteX1" fmla="*/ 27678 w 1622303"/>
                <a:gd name="connsiteY1" fmla="*/ 1594624 h 1702352"/>
                <a:gd name="connsiteX2" fmla="*/ 1443426 w 1622303"/>
                <a:gd name="connsiteY2" fmla="*/ 1613604 h 1702352"/>
                <a:gd name="connsiteX3" fmla="*/ 1455034 w 1622303"/>
                <a:gd name="connsiteY3" fmla="*/ 356839 h 1702352"/>
                <a:gd name="connsiteX4" fmla="*/ 1622303 w 1622303"/>
                <a:gd name="connsiteY4" fmla="*/ 0 h 1702352"/>
                <a:gd name="connsiteX0" fmla="*/ 398089 w 1604523"/>
                <a:gd name="connsiteY0" fmla="*/ 1218843 h 1358108"/>
                <a:gd name="connsiteX1" fmla="*/ 27678 w 1604523"/>
                <a:gd name="connsiteY1" fmla="*/ 1250380 h 1358108"/>
                <a:gd name="connsiteX2" fmla="*/ 1443426 w 1604523"/>
                <a:gd name="connsiteY2" fmla="*/ 1269360 h 1358108"/>
                <a:gd name="connsiteX3" fmla="*/ 1455034 w 1604523"/>
                <a:gd name="connsiteY3" fmla="*/ 12595 h 1358108"/>
                <a:gd name="connsiteX4" fmla="*/ 391679 w 1604523"/>
                <a:gd name="connsiteY4" fmla="*/ 555158 h 1358108"/>
                <a:gd name="connsiteX0" fmla="*/ 398089 w 1679966"/>
                <a:gd name="connsiteY0" fmla="*/ 688093 h 786270"/>
                <a:gd name="connsiteX1" fmla="*/ 27678 w 1679966"/>
                <a:gd name="connsiteY1" fmla="*/ 719630 h 786270"/>
                <a:gd name="connsiteX2" fmla="*/ 1443426 w 1679966"/>
                <a:gd name="connsiteY2" fmla="*/ 738610 h 786270"/>
                <a:gd name="connsiteX3" fmla="*/ 1576815 w 1679966"/>
                <a:gd name="connsiteY3" fmla="*/ 37655 h 786270"/>
                <a:gd name="connsiteX4" fmla="*/ 391679 w 1679966"/>
                <a:gd name="connsiteY4" fmla="*/ 24408 h 786270"/>
                <a:gd name="connsiteX0" fmla="*/ 49859 w 1315645"/>
                <a:gd name="connsiteY0" fmla="*/ 688093 h 860438"/>
                <a:gd name="connsiteX1" fmla="*/ 51199 w 1315645"/>
                <a:gd name="connsiteY1" fmla="*/ 856056 h 860438"/>
                <a:gd name="connsiteX2" fmla="*/ 1095196 w 1315645"/>
                <a:gd name="connsiteY2" fmla="*/ 738610 h 860438"/>
                <a:gd name="connsiteX3" fmla="*/ 1228585 w 1315645"/>
                <a:gd name="connsiteY3" fmla="*/ 37655 h 860438"/>
                <a:gd name="connsiteX4" fmla="*/ 43449 w 1315645"/>
                <a:gd name="connsiteY4" fmla="*/ 24408 h 860438"/>
                <a:gd name="connsiteX0" fmla="*/ 0 w 1355519"/>
                <a:gd name="connsiteY0" fmla="*/ 587037 h 867688"/>
                <a:gd name="connsiteX1" fmla="*/ 91073 w 1355519"/>
                <a:gd name="connsiteY1" fmla="*/ 856056 h 867688"/>
                <a:gd name="connsiteX2" fmla="*/ 1135070 w 1355519"/>
                <a:gd name="connsiteY2" fmla="*/ 738610 h 867688"/>
                <a:gd name="connsiteX3" fmla="*/ 1268459 w 1355519"/>
                <a:gd name="connsiteY3" fmla="*/ 37655 h 867688"/>
                <a:gd name="connsiteX4" fmla="*/ 83323 w 1355519"/>
                <a:gd name="connsiteY4" fmla="*/ 24408 h 867688"/>
                <a:gd name="connsiteX0" fmla="*/ 0 w 1357890"/>
                <a:gd name="connsiteY0" fmla="*/ 613157 h 893808"/>
                <a:gd name="connsiteX1" fmla="*/ 91073 w 1357890"/>
                <a:gd name="connsiteY1" fmla="*/ 882176 h 893808"/>
                <a:gd name="connsiteX2" fmla="*/ 1135070 w 1357890"/>
                <a:gd name="connsiteY2" fmla="*/ 764730 h 893808"/>
                <a:gd name="connsiteX3" fmla="*/ 1268459 w 1357890"/>
                <a:gd name="connsiteY3" fmla="*/ 63775 h 893808"/>
                <a:gd name="connsiteX4" fmla="*/ 51276 w 1357890"/>
                <a:gd name="connsiteY4" fmla="*/ 0 h 893808"/>
                <a:gd name="connsiteX0" fmla="*/ 0 w 1278871"/>
                <a:gd name="connsiteY0" fmla="*/ 613157 h 884949"/>
                <a:gd name="connsiteX1" fmla="*/ 91073 w 1278871"/>
                <a:gd name="connsiteY1" fmla="*/ 882176 h 884949"/>
                <a:gd name="connsiteX2" fmla="*/ 609491 w 1278871"/>
                <a:gd name="connsiteY2" fmla="*/ 709149 h 884949"/>
                <a:gd name="connsiteX3" fmla="*/ 1268459 w 1278871"/>
                <a:gd name="connsiteY3" fmla="*/ 63775 h 884949"/>
                <a:gd name="connsiteX4" fmla="*/ 51276 w 1278871"/>
                <a:gd name="connsiteY4" fmla="*/ 0 h 884949"/>
                <a:gd name="connsiteX0" fmla="*/ 0 w 1317328"/>
                <a:gd name="connsiteY0" fmla="*/ 562629 h 887438"/>
                <a:gd name="connsiteX1" fmla="*/ 129530 w 1317328"/>
                <a:gd name="connsiteY1" fmla="*/ 882176 h 887438"/>
                <a:gd name="connsiteX2" fmla="*/ 647948 w 1317328"/>
                <a:gd name="connsiteY2" fmla="*/ 709149 h 887438"/>
                <a:gd name="connsiteX3" fmla="*/ 1306916 w 1317328"/>
                <a:gd name="connsiteY3" fmla="*/ 63775 h 887438"/>
                <a:gd name="connsiteX4" fmla="*/ 89733 w 1317328"/>
                <a:gd name="connsiteY4" fmla="*/ 0 h 887438"/>
                <a:gd name="connsiteX0" fmla="*/ 35291 w 1352619"/>
                <a:gd name="connsiteY0" fmla="*/ 562629 h 887438"/>
                <a:gd name="connsiteX1" fmla="*/ 164821 w 1352619"/>
                <a:gd name="connsiteY1" fmla="*/ 882176 h 887438"/>
                <a:gd name="connsiteX2" fmla="*/ 683239 w 1352619"/>
                <a:gd name="connsiteY2" fmla="*/ 709149 h 887438"/>
                <a:gd name="connsiteX3" fmla="*/ 1342207 w 1352619"/>
                <a:gd name="connsiteY3" fmla="*/ 63775 h 887438"/>
                <a:gd name="connsiteX4" fmla="*/ 125024 w 1352619"/>
                <a:gd name="connsiteY4" fmla="*/ 0 h 887438"/>
                <a:gd name="connsiteX0" fmla="*/ 0 w 1317328"/>
                <a:gd name="connsiteY0" fmla="*/ 562629 h 887438"/>
                <a:gd name="connsiteX1" fmla="*/ 129530 w 1317328"/>
                <a:gd name="connsiteY1" fmla="*/ 882176 h 887438"/>
                <a:gd name="connsiteX2" fmla="*/ 647948 w 1317328"/>
                <a:gd name="connsiteY2" fmla="*/ 709149 h 887438"/>
                <a:gd name="connsiteX3" fmla="*/ 1306916 w 1317328"/>
                <a:gd name="connsiteY3" fmla="*/ 63775 h 887438"/>
                <a:gd name="connsiteX4" fmla="*/ 89733 w 1317328"/>
                <a:gd name="connsiteY4" fmla="*/ 0 h 887438"/>
                <a:gd name="connsiteX0" fmla="*/ 0 w 1266052"/>
                <a:gd name="connsiteY0" fmla="*/ 572735 h 886911"/>
                <a:gd name="connsiteX1" fmla="*/ 78254 w 1266052"/>
                <a:gd name="connsiteY1" fmla="*/ 882176 h 886911"/>
                <a:gd name="connsiteX2" fmla="*/ 596672 w 1266052"/>
                <a:gd name="connsiteY2" fmla="*/ 709149 h 886911"/>
                <a:gd name="connsiteX3" fmla="*/ 1255640 w 1266052"/>
                <a:gd name="connsiteY3" fmla="*/ 63775 h 886911"/>
                <a:gd name="connsiteX4" fmla="*/ 38457 w 1266052"/>
                <a:gd name="connsiteY4" fmla="*/ 0 h 886911"/>
                <a:gd name="connsiteX0" fmla="*/ 51766 w 1320878"/>
                <a:gd name="connsiteY0" fmla="*/ 516009 h 830185"/>
                <a:gd name="connsiteX1" fmla="*/ 130020 w 1320878"/>
                <a:gd name="connsiteY1" fmla="*/ 825450 h 830185"/>
                <a:gd name="connsiteX2" fmla="*/ 648438 w 1320878"/>
                <a:gd name="connsiteY2" fmla="*/ 652423 h 830185"/>
                <a:gd name="connsiteX3" fmla="*/ 1307406 w 1320878"/>
                <a:gd name="connsiteY3" fmla="*/ 7049 h 830185"/>
                <a:gd name="connsiteX4" fmla="*/ 531 w 1320878"/>
                <a:gd name="connsiteY4" fmla="*/ 256922 h 830185"/>
                <a:gd name="connsiteX0" fmla="*/ 29238 w 1320878"/>
                <a:gd name="connsiteY0" fmla="*/ 526901 h 829632"/>
                <a:gd name="connsiteX1" fmla="*/ 130020 w 1320878"/>
                <a:gd name="connsiteY1" fmla="*/ 825450 h 829632"/>
                <a:gd name="connsiteX2" fmla="*/ 648438 w 1320878"/>
                <a:gd name="connsiteY2" fmla="*/ 652423 h 829632"/>
                <a:gd name="connsiteX3" fmla="*/ 1307406 w 1320878"/>
                <a:gd name="connsiteY3" fmla="*/ 7049 h 829632"/>
                <a:gd name="connsiteX4" fmla="*/ 531 w 1320878"/>
                <a:gd name="connsiteY4" fmla="*/ 256922 h 829632"/>
                <a:gd name="connsiteX0" fmla="*/ 29238 w 1320878"/>
                <a:gd name="connsiteY0" fmla="*/ 526901 h 829632"/>
                <a:gd name="connsiteX1" fmla="*/ 130020 w 1320878"/>
                <a:gd name="connsiteY1" fmla="*/ 825450 h 829632"/>
                <a:gd name="connsiteX2" fmla="*/ 648438 w 1320878"/>
                <a:gd name="connsiteY2" fmla="*/ 652423 h 829632"/>
                <a:gd name="connsiteX3" fmla="*/ 1307406 w 1320878"/>
                <a:gd name="connsiteY3" fmla="*/ 7049 h 829632"/>
                <a:gd name="connsiteX4" fmla="*/ 531 w 1320878"/>
                <a:gd name="connsiteY4" fmla="*/ 256922 h 8296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20878" h="829632">
                  <a:moveTo>
                    <a:pt x="29238" y="526901"/>
                  </a:moveTo>
                  <a:cubicBezTo>
                    <a:pt x="70272" y="717787"/>
                    <a:pt x="26820" y="804530"/>
                    <a:pt x="130020" y="825450"/>
                  </a:cubicBezTo>
                  <a:cubicBezTo>
                    <a:pt x="233220" y="846370"/>
                    <a:pt x="452207" y="788823"/>
                    <a:pt x="648438" y="652423"/>
                  </a:cubicBezTo>
                  <a:cubicBezTo>
                    <a:pt x="844669" y="516023"/>
                    <a:pt x="1415391" y="72966"/>
                    <a:pt x="1307406" y="7049"/>
                  </a:cubicBezTo>
                  <a:cubicBezTo>
                    <a:pt x="1199422" y="-58868"/>
                    <a:pt x="-29206" y="361929"/>
                    <a:pt x="531" y="256922"/>
                  </a:cubicBezTo>
                </a:path>
              </a:pathLst>
            </a:custGeom>
            <a:solidFill>
              <a:srgbClr val="DEA66B">
                <a:alpha val="32941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135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2597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47C6DB34-525C-82B3-E0A9-6A216F4BBFCF}"/>
              </a:ext>
            </a:extLst>
          </p:cNvPr>
          <p:cNvSpPr/>
          <p:nvPr/>
        </p:nvSpPr>
        <p:spPr>
          <a:xfrm>
            <a:off x="2319218" y="232915"/>
            <a:ext cx="7301136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914400" algn="l"/>
              </a:tabLst>
              <a:defRPr/>
            </a:pP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Gill Sans MT"/>
                <a:ea typeface="Calibri"/>
                <a:cs typeface="Times New Roman"/>
              </a:rPr>
              <a:t>NUEVA LEY DE MECENAZGO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6537A4F5-6AE1-6F3D-67AE-4F70E8B8B66E}"/>
              </a:ext>
            </a:extLst>
          </p:cNvPr>
          <p:cNvSpPr txBox="1"/>
          <p:nvPr/>
        </p:nvSpPr>
        <p:spPr>
          <a:xfrm>
            <a:off x="4434199" y="5108390"/>
            <a:ext cx="5186155" cy="129266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s-E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/>
                <a:ea typeface="+mn-ea"/>
                <a:cs typeface="Segoe UI"/>
              </a:rPr>
              <a:t>Impuesto Sociedades</a:t>
            </a: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/>
                <a:ea typeface="+mn-ea"/>
                <a:cs typeface="Segoe UI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/>
                <a:ea typeface="+mn-ea"/>
                <a:cs typeface="Segoe UI"/>
              </a:rPr>
              <a:t>Campaña dirigida a las empresas durante el mes de junio para fomentar la X Solidaria en el Impuesto de Sociedades.</a:t>
            </a: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highlight>
                <a:srgbClr val="FFFF00"/>
              </a:highlight>
              <a:uLnTx/>
              <a:uFillTx/>
              <a:latin typeface="Gill Sans MT"/>
              <a:ea typeface="+mn-ea"/>
              <a:cs typeface="Segoe UI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3872" y="5051357"/>
            <a:ext cx="2144204" cy="1406728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531293" y="1203280"/>
            <a:ext cx="6269663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s-E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/>
                <a:ea typeface="+mn-ea"/>
                <a:cs typeface="Segoe UI"/>
              </a:rPr>
              <a:t>Ley Mecenazgo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/>
                <a:ea typeface="+mn-ea"/>
                <a:cs typeface="Segoe UI"/>
              </a:rPr>
              <a:t>Incremento en las deducciones fiscales.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/>
                <a:ea typeface="+mn-ea"/>
                <a:cs typeface="Segoe UI"/>
              </a:rPr>
              <a:t>En el caso de personas jurídicas, una de las principales diferencias es la diferenciación entre:</a:t>
            </a:r>
          </a:p>
          <a:p>
            <a:pPr marL="1257300" marR="0" lvl="2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/>
                <a:ea typeface="+mn-ea"/>
                <a:cs typeface="Segoe UI"/>
              </a:rPr>
              <a:t>Contrato de donación</a:t>
            </a: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/>
                <a:ea typeface="+mn-ea"/>
                <a:cs typeface="Segoe UI"/>
              </a:rPr>
              <a:t>: donación pura sin contraprestación.</a:t>
            </a:r>
          </a:p>
          <a:p>
            <a:pPr marL="1257300" marR="0" lvl="2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/>
                <a:ea typeface="+mn-ea"/>
                <a:cs typeface="Segoe UI"/>
              </a:rPr>
              <a:t>Convenio de colaboración empresarial</a:t>
            </a: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/>
                <a:ea typeface="+mn-ea"/>
                <a:cs typeface="Segoe UI"/>
              </a:rPr>
              <a:t>: es aquel por el que la entidad beneficiaria, a cambio de una ayuda económica para la realización de sus actividades de interés general, se compromete a difundir por escrito la participación del colaborador.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56231" y="1050879"/>
            <a:ext cx="4930969" cy="4000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9071456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BC016739DDF731468080C40DB447B4A7" ma:contentTypeVersion="19" ma:contentTypeDescription="Crear nuevo documento." ma:contentTypeScope="" ma:versionID="97b1c29b8e45392f8de1c6488eb567d3">
  <xsd:schema xmlns:xsd="http://www.w3.org/2001/XMLSchema" xmlns:xs="http://www.w3.org/2001/XMLSchema" xmlns:p="http://schemas.microsoft.com/office/2006/metadata/properties" xmlns:ns3="5e79a7a3-a49e-42ae-8c3a-3856f6129b5e" xmlns:ns4="772e7eca-42a7-4275-9b97-d94c846a2617" targetNamespace="http://schemas.microsoft.com/office/2006/metadata/properties" ma:root="true" ma:fieldsID="eab6675f4557917d686909dc7b36f9b2" ns3:_="" ns4:_="">
    <xsd:import namespace="5e79a7a3-a49e-42ae-8c3a-3856f6129b5e"/>
    <xsd:import namespace="772e7eca-42a7-4275-9b97-d94c846a2617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3:LastSharedByTim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LengthInSeconds" minOccurs="0"/>
                <xsd:element ref="ns4:_activity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79a7a3-a49e-42ae-8c3a-3856f6129b5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mpartido con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talles de uso compartido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ash de la sugerencia para compartir" ma:description="" ma:hidden="true" ma:internalName="SharingHintHash" ma:readOnly="true">
      <xsd:simpleType>
        <xsd:restriction base="dms:Text"/>
      </xsd:simpleType>
    </xsd:element>
    <xsd:element name="LastSharedByTime" ma:index="11" nillable="true" ma:displayName="Última vez que se compartió por hora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2e7eca-42a7-4275-9b97-d94c846a261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_activity" ma:index="23" nillable="true" ma:displayName="_activity" ma:hidden="true" ma:internalName="_activity">
      <xsd:simpleType>
        <xsd:restriction base="dms:Note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5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72e7eca-42a7-4275-9b97-d94c846a2617" xsi:nil="true"/>
  </documentManagement>
</p:properties>
</file>

<file path=customXml/itemProps1.xml><?xml version="1.0" encoding="utf-8"?>
<ds:datastoreItem xmlns:ds="http://schemas.openxmlformats.org/officeDocument/2006/customXml" ds:itemID="{0CC61B7B-AE45-41AC-A2BD-DB99C8AD2A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e79a7a3-a49e-42ae-8c3a-3856f6129b5e"/>
    <ds:schemaRef ds:uri="772e7eca-42a7-4275-9b97-d94c846a261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4FE38AF-016F-4812-8988-C6D062FFF26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8568F6C-5028-494C-BE98-96EE4FEC5A83}">
  <ds:schemaRefs>
    <ds:schemaRef ds:uri="http://purl.org/dc/elements/1.1/"/>
    <ds:schemaRef ds:uri="http://purl.org/dc/terms/"/>
    <ds:schemaRef ds:uri="772e7eca-42a7-4275-9b97-d94c846a2617"/>
    <ds:schemaRef ds:uri="http://schemas.microsoft.com/office/2006/documentManagement/types"/>
    <ds:schemaRef ds:uri="http://schemas.microsoft.com/office/infopath/2007/PartnerControls"/>
    <ds:schemaRef ds:uri="5e79a7a3-a49e-42ae-8c3a-3856f6129b5e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103</Words>
  <Application>Microsoft Office PowerPoint</Application>
  <PresentationFormat>Panorámica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Calibri</vt:lpstr>
      <vt:lpstr>Gill Sans MT</vt:lpstr>
      <vt:lpstr>Segoe UI</vt:lpstr>
      <vt:lpstr>Times New Roman</vt:lpstr>
      <vt:lpstr>Wingdings</vt:lpstr>
      <vt:lpstr>1_Tema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Angeles Garcia Fernandez</dc:creator>
  <cp:lastModifiedBy>Maria Angeles Garcia Fernandez</cp:lastModifiedBy>
  <cp:revision>1</cp:revision>
  <dcterms:created xsi:type="dcterms:W3CDTF">2025-01-23T10:16:09Z</dcterms:created>
  <dcterms:modified xsi:type="dcterms:W3CDTF">2025-01-23T10:17:38Z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0x010100BC016739DDF731468080C40DB447B4A7</vt:lpwstr>
  </property>
</Properties>
</file>